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9" r:id="rId4"/>
    <p:sldId id="261" r:id="rId5"/>
    <p:sldId id="287" r:id="rId6"/>
    <p:sldId id="286" r:id="rId7"/>
    <p:sldId id="264" r:id="rId8"/>
    <p:sldId id="283" r:id="rId9"/>
    <p:sldId id="282" r:id="rId10"/>
    <p:sldId id="284" r:id="rId11"/>
    <p:sldId id="285" r:id="rId12"/>
    <p:sldId id="266" r:id="rId13"/>
    <p:sldId id="262" r:id="rId14"/>
    <p:sldId id="288" r:id="rId15"/>
    <p:sldId id="290" r:id="rId16"/>
    <p:sldId id="294" r:id="rId17"/>
    <p:sldId id="298" r:id="rId18"/>
    <p:sldId id="295" r:id="rId19"/>
    <p:sldId id="296" r:id="rId20"/>
    <p:sldId id="297" r:id="rId21"/>
    <p:sldId id="291" r:id="rId22"/>
    <p:sldId id="299" r:id="rId23"/>
    <p:sldId id="300" r:id="rId24"/>
    <p:sldId id="301" r:id="rId25"/>
    <p:sldId id="302" r:id="rId26"/>
    <p:sldId id="303" r:id="rId27"/>
    <p:sldId id="293" r:id="rId28"/>
    <p:sldId id="292" r:id="rId29"/>
    <p:sldId id="263" r:id="rId30"/>
    <p:sldId id="265" r:id="rId31"/>
    <p:sldId id="280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9" r:id="rId42"/>
    <p:sldId id="277" r:id="rId43"/>
    <p:sldId id="278" r:id="rId44"/>
    <p:sldId id="267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287"/>
            <p14:sldId id="286"/>
          </p14:sldIdLst>
        </p14:section>
        <p14:section name="manifesto" id="{CEEF8C71-86C7-47E5-BB00-804B18E9324F}">
          <p14:sldIdLst>
            <p14:sldId id="264"/>
            <p14:sldId id="283"/>
            <p14:sldId id="282"/>
            <p14:sldId id="284"/>
            <p14:sldId id="285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  <p14:sldId id="267"/>
          </p14:sldIdLst>
        </p14:section>
        <p14:section name="BDD" id="{E4829350-66EF-4C7E-84E7-C8EF38197EA6}">
          <p14:sldIdLst/>
        </p14:section>
        <p14:section name="Programmation collaborative" id="{25F96E7D-F7D6-4EA7-B57F-F557691A334D}">
          <p14:sldIdLst/>
        </p14:section>
        <p14:section name="refactoring" id="{4C4BEA5F-A659-4B43-B101-58EE137CC041}">
          <p14:sldIdLst/>
        </p14:section>
        <p14:section name="debugging" id="{13741A4D-4F0C-4E16-99B8-C2B34CB165D1}">
          <p14:sldIdLst/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0" autoAdjust="0"/>
    <p:restoredTop sz="85161" autoAdjust="0"/>
  </p:normalViewPr>
  <p:slideViewPr>
    <p:cSldViewPr snapToGrid="0">
      <p:cViewPr varScale="1">
        <p:scale>
          <a:sx n="107" d="100"/>
          <a:sy n="107" d="100"/>
        </p:scale>
        <p:origin x="132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 » practices or antipatterns </a:t>
            </a:r>
            <a:r>
              <a:rPr lang="fr-FR" dirty="0" err="1"/>
              <a:t>avoidance</a:t>
            </a:r>
            <a:endParaRPr lang="fr-FR" dirty="0"/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Follow standard conventions</a:t>
            </a:r>
          </a:p>
          <a:p>
            <a:pPr lvl="1"/>
            <a:r>
              <a:rPr lang="fr-FR" dirty="0"/>
              <a:t>Work </a:t>
            </a:r>
            <a:r>
              <a:rPr lang="fr-FR" dirty="0" err="1"/>
              <a:t>together</a:t>
            </a:r>
            <a:endParaRPr lang="fr-FR" dirty="0"/>
          </a:p>
          <a:p>
            <a:r>
              <a:rPr lang="fr-FR" dirty="0"/>
              <a:t>KISS</a:t>
            </a:r>
          </a:p>
          <a:p>
            <a:pPr lvl="1"/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–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Boy scout </a:t>
            </a:r>
            <a:r>
              <a:rPr lang="fr-FR" dirty="0" err="1"/>
              <a:t>rule</a:t>
            </a:r>
            <a:endParaRPr lang="fr-FR" dirty="0"/>
          </a:p>
          <a:p>
            <a:pPr lvl="1"/>
            <a:r>
              <a:rPr lang="fr-FR" dirty="0" err="1"/>
              <a:t>Leave</a:t>
            </a:r>
            <a:r>
              <a:rPr lang="fr-FR" dirty="0"/>
              <a:t> the place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problem’s</a:t>
            </a:r>
            <a:r>
              <a:rPr lang="fr-FR" dirty="0"/>
              <a:t> cause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the one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first</a:t>
            </a:r>
          </a:p>
          <a:p>
            <a:r>
              <a:rPr lang="fr-FR" dirty="0"/>
              <a:t>Follow the </a:t>
            </a:r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System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– </a:t>
            </a:r>
            <a:r>
              <a:rPr lang="fr-FR" dirty="0" err="1"/>
              <a:t>users</a:t>
            </a:r>
            <a:r>
              <a:rPr lang="fr-FR" dirty="0"/>
              <a:t> are part of the system</a:t>
            </a:r>
          </a:p>
          <a:p>
            <a:r>
              <a:rPr lang="fr-FR" dirty="0"/>
              <a:t>DRY </a:t>
            </a:r>
          </a:p>
          <a:p>
            <a:pPr lvl="1"/>
            <a:r>
              <a:rPr lang="fr-FR" dirty="0"/>
              <a:t>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for a </a:t>
            </a:r>
            <a:r>
              <a:rPr lang="fr-FR" dirty="0" err="1"/>
              <a:t>reason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polymorphism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if/</a:t>
            </a:r>
            <a:r>
              <a:rPr lang="fr-FR" dirty="0" err="1"/>
              <a:t>else</a:t>
            </a:r>
            <a:r>
              <a:rPr lang="fr-FR" dirty="0"/>
              <a:t> or switch/case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r>
              <a:rPr lang="fr-FR" dirty="0"/>
              <a:t>Follow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err="1"/>
              <a:t>demeter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purity</a:t>
            </a:r>
            <a:endParaRPr lang="fr-FR" dirty="0"/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072-8E54-7E5F-EBCC-9076B94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1DD-1C03-C872-0215-FD1AAFBC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Write test and code </a:t>
            </a:r>
            <a:r>
              <a:rPr lang="fr-FR" dirty="0" err="1"/>
              <a:t>together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written</a:t>
            </a:r>
            <a:r>
              <a:rPr lang="fr-FR" dirty="0"/>
              <a:t> a </a:t>
            </a:r>
            <a:r>
              <a:rPr lang="fr-FR" dirty="0" err="1"/>
              <a:t>failing</a:t>
            </a:r>
            <a:r>
              <a:rPr lang="fr-FR" dirty="0"/>
              <a:t> unit test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more of a unit test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fail (</a:t>
            </a:r>
            <a:r>
              <a:rPr lang="fr-FR" dirty="0" err="1"/>
              <a:t>including</a:t>
            </a:r>
            <a:r>
              <a:rPr lang="fr-FR" dirty="0"/>
              <a:t> compilation </a:t>
            </a:r>
            <a:r>
              <a:rPr lang="fr-FR" dirty="0" err="1"/>
              <a:t>errors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the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7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Words>1812</Words>
  <Application>Microsoft Office PowerPoint</Application>
  <PresentationFormat>Widescreen</PresentationFormat>
  <Paragraphs>447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Monaco</vt:lpstr>
      <vt:lpstr>Arial</vt:lpstr>
      <vt:lpstr>Calibri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Craftsmanship in a nutshell </vt:lpstr>
      <vt:lpstr>The multiverse of acronyms</vt:lpstr>
      <vt:lpstr>Manifesto for Software Craftsmanship</vt:lpstr>
      <vt:lpstr>Well-crafted software</vt:lpstr>
      <vt:lpstr>Steadily adding value</vt:lpstr>
      <vt:lpstr>Community of professionals</vt:lpstr>
      <vt:lpstr>Productive partnerships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Clean Code fundamentals</vt:lpstr>
      <vt:lpstr>PowerPoint Presentation</vt:lpstr>
      <vt:lpstr>Clean code</vt:lpstr>
      <vt:lpstr>General Rules</vt:lpstr>
      <vt:lpstr>Design rules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TDD</vt:lpstr>
      <vt:lpstr>Code smells</vt:lpstr>
      <vt:lpstr>Error handling</vt:lpstr>
      <vt:lpstr>Technical debt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29</cp:revision>
  <dcterms:created xsi:type="dcterms:W3CDTF">2022-11-12T13:34:30Z</dcterms:created>
  <dcterms:modified xsi:type="dcterms:W3CDTF">2022-11-14T22:11:09Z</dcterms:modified>
  <cp:version/>
</cp:coreProperties>
</file>